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25199975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339" userDrawn="1">
          <p15:clr>
            <a:srgbClr val="A4A3A4"/>
          </p15:clr>
        </p15:guide>
        <p15:guide id="2" pos="79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24" d="100"/>
          <a:sy n="24" d="100"/>
        </p:scale>
        <p:origin x="-1296" y="-72"/>
      </p:cViewPr>
      <p:guideLst>
        <p:guide orient="horz" pos="11339"/>
        <p:guide pos="793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364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>
            <a:extLst>
              <a:ext uri="{FF2B5EF4-FFF2-40B4-BE49-F238E27FC236}">
                <a16:creationId xmlns="" xmlns:a16="http://schemas.microsoft.com/office/drawing/2014/main" id="{79562594-BB60-ED42-FE9C-BAEADA37DF0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>
            <a:extLst>
              <a:ext uri="{FF2B5EF4-FFF2-40B4-BE49-F238E27FC236}">
                <a16:creationId xmlns="" xmlns:a16="http://schemas.microsoft.com/office/drawing/2014/main" id="{4E22055B-45E5-B113-D2D8-87FF2A3E8B7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98F193-E664-434B-A90D-1E4681876B7E}" type="datetimeFigureOut">
              <a:rPr lang="pt-PT" smtClean="0"/>
              <a:t>06/02/2024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="" xmlns:a16="http://schemas.microsoft.com/office/drawing/2014/main" id="{73EB04A1-C5A4-9DFC-458F-BE9941B3B52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="" xmlns:a16="http://schemas.microsoft.com/office/drawing/2014/main" id="{EA315B1E-6DF1-CD5E-1426-1EE57E761FD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CB2719-3275-43B8-8799-103271698CE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576791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410777-521A-4012-9745-8E673E323A4D}" type="datetimeFigureOut">
              <a:rPr lang="pt-PT" smtClean="0"/>
              <a:t>06/02/2024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49500" y="1143000"/>
            <a:ext cx="21590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107A81-E015-4AFB-9BEF-5F62FEE980D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50339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837"/>
            <a:ext cx="25303816" cy="4820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320644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11270" userDrawn="1">
          <p15:clr>
            <a:srgbClr val="FBAE40"/>
          </p15:clr>
        </p15:guide>
        <p15:guide id="2" pos="7937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4F14-2544-4C03-95D9-6EDA096EA14F}" type="datetimeFigureOut">
              <a:rPr lang="pt-PT" smtClean="0"/>
              <a:t>06/02/2024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B7DE-39E3-43BF-8DEC-93694EAD312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89303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4F14-2544-4C03-95D9-6EDA096EA14F}" type="datetimeFigureOut">
              <a:rPr lang="pt-PT" smtClean="0"/>
              <a:t>06/02/2024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B7DE-39E3-43BF-8DEC-93694EAD312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48859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4F14-2544-4C03-95D9-6EDA096EA14F}" type="datetimeFigureOut">
              <a:rPr lang="pt-PT" smtClean="0"/>
              <a:t>06/02/2024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B7DE-39E3-43BF-8DEC-93694EAD312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31841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4F14-2544-4C03-95D9-6EDA096EA14F}" type="datetimeFigureOut">
              <a:rPr lang="pt-PT" smtClean="0"/>
              <a:t>06/02/2024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B7DE-39E3-43BF-8DEC-93694EAD312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97077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4F14-2544-4C03-95D9-6EDA096EA14F}" type="datetimeFigureOut">
              <a:rPr lang="pt-PT" smtClean="0"/>
              <a:t>06/02/2024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B7DE-39E3-43BF-8DEC-93694EAD312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52039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4F14-2544-4C03-95D9-6EDA096EA14F}" type="datetimeFigureOut">
              <a:rPr lang="pt-PT" smtClean="0"/>
              <a:t>06/02/2024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B7DE-39E3-43BF-8DEC-93694EAD312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73294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4F14-2544-4C03-95D9-6EDA096EA14F}" type="datetimeFigureOut">
              <a:rPr lang="pt-PT" smtClean="0"/>
              <a:t>06/02/2024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B7DE-39E3-43BF-8DEC-93694EAD312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69322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4F14-2544-4C03-95D9-6EDA096EA14F}" type="datetimeFigureOut">
              <a:rPr lang="pt-PT" smtClean="0"/>
              <a:t>06/02/2024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B7DE-39E3-43BF-8DEC-93694EAD312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70042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4F14-2544-4C03-95D9-6EDA096EA14F}" type="datetimeFigureOut">
              <a:rPr lang="pt-PT" smtClean="0"/>
              <a:t>06/02/2024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B7DE-39E3-43BF-8DEC-93694EAD312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69080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4F14-2544-4C03-95D9-6EDA096EA14F}" type="datetimeFigureOut">
              <a:rPr lang="pt-PT" smtClean="0"/>
              <a:t>06/02/2024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B7DE-39E3-43BF-8DEC-93694EAD312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2475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74F14-2544-4C03-95D9-6EDA096EA14F}" type="datetimeFigureOut">
              <a:rPr lang="pt-PT" smtClean="0"/>
              <a:t>06/02/2024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3B7DE-39E3-43BF-8DEC-93694EAD312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77019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1" orient="horz" pos="11338" userDrawn="1">
          <p15:clr>
            <a:srgbClr val="F26B43"/>
          </p15:clr>
        </p15:guide>
        <p15:guide id="2" pos="793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20217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63</TotalTime>
  <Words>0</Words>
  <Application>Microsoft Office PowerPoint</Application>
  <PresentationFormat>Personalizados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 Brito | Leading.pt</dc:creator>
  <cp:lastModifiedBy>Diana Peixoto</cp:lastModifiedBy>
  <cp:revision>4</cp:revision>
  <dcterms:created xsi:type="dcterms:W3CDTF">2023-02-15T15:14:31Z</dcterms:created>
  <dcterms:modified xsi:type="dcterms:W3CDTF">2024-02-06T12:05:26Z</dcterms:modified>
</cp:coreProperties>
</file>