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4" d="100"/>
          <a:sy n="24" d="100"/>
        </p:scale>
        <p:origin x="-1296" y="-72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="" xmlns:a16="http://schemas.microsoft.com/office/drawing/2014/main" id="{79562594-BB60-ED42-FE9C-BAEADA37D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4E22055B-45E5-B113-D2D8-87FF2A3E8B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8F193-E664-434B-A90D-1E4681876B7E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73EB04A1-C5A4-9DFC-458F-BE9941B3B5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EA315B1E-6DF1-CD5E-1426-1EE57E761F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B2719-3275-43B8-8799-103271698CE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767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10777-521A-4012-9745-8E673E323A4D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07A81-E015-4AFB-9BEF-5F62FEE980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033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37"/>
            <a:ext cx="25303816" cy="482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32064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1270" userDrawn="1">
          <p15:clr>
            <a:srgbClr val="FBAE40"/>
          </p15:clr>
        </p15:guide>
        <p15:guide id="2" pos="793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93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885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184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707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203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329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932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004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908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47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74F14-2544-4C03-95D9-6EDA096EA14F}" type="datetimeFigureOut">
              <a:rPr lang="pt-PT" smtClean="0"/>
              <a:t>06/02/2024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3B7DE-39E3-43BF-8DEC-93694EAD31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701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338" userDrawn="1">
          <p15:clr>
            <a:srgbClr val="F26B43"/>
          </p15:clr>
        </p15:guide>
        <p15:guide id="2" pos="79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0217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Brito | Leading.pt</dc:creator>
  <cp:lastModifiedBy>Diana Peixoto</cp:lastModifiedBy>
  <cp:revision>4</cp:revision>
  <dcterms:created xsi:type="dcterms:W3CDTF">2023-02-15T15:14:31Z</dcterms:created>
  <dcterms:modified xsi:type="dcterms:W3CDTF">2024-02-06T12:05:26Z</dcterms:modified>
</cp:coreProperties>
</file>